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69043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45847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3587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3763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1146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611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6086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81931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4216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5743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79127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6BB9B-BFAD-43B4-A614-8D36BE5FCBB4}" type="datetimeFigureOut">
              <a:rPr lang="en-MY" smtClean="0"/>
              <a:t>16/1/2024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4A3F7-C035-4C76-931F-EBB88C4D1192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0928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itle 3"/>
          <p:cNvGraphicFramePr>
            <a:graphicFrameLocks noGrp="1" noChangeAspect="1"/>
          </p:cNvGraphicFramePr>
          <p:nvPr>
            <p:ph type="ctrTitle"/>
            <p:extLst>
              <p:ext uri="{D42A27DB-BD31-4B8C-83A1-F6EECF244321}">
                <p14:modId xmlns:p14="http://schemas.microsoft.com/office/powerpoint/2010/main" val="3537857457"/>
              </p:ext>
            </p:extLst>
          </p:nvPr>
        </p:nvGraphicFramePr>
        <p:xfrm>
          <a:off x="2422716" y="2137347"/>
          <a:ext cx="7564437" cy="238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ackager Shell Object" showAsIcon="1" r:id="rId3" imgW="1523880" imgH="481320" progId="Package">
                  <p:embed/>
                </p:oleObj>
              </mc:Choice>
              <mc:Fallback>
                <p:oleObj name="Packager Shell Object" showAsIcon="1" r:id="rId3" imgW="152388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22716" y="2137347"/>
                        <a:ext cx="7564437" cy="238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6544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824F9622-3AC2-A915-6350-45A4A3B80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84"/>
            <a:ext cx="12174807" cy="685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92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Packager Shell Object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</cp:revision>
  <dcterms:created xsi:type="dcterms:W3CDTF">2024-01-16T05:20:04Z</dcterms:created>
  <dcterms:modified xsi:type="dcterms:W3CDTF">2024-01-16T05:38:59Z</dcterms:modified>
</cp:coreProperties>
</file>

<file path=docProps/thumbnail.jpeg>
</file>